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  <p:sldMasterId id="2147483723" r:id="rId5"/>
    <p:sldMasterId id="2147483686" r:id="rId6"/>
    <p:sldMasterId id="2147483748" r:id="rId7"/>
  </p:sldMasterIdLst>
  <p:notesMasterIdLst>
    <p:notesMasterId r:id="rId12"/>
  </p:notesMasterIdLst>
  <p:handoutMasterIdLst>
    <p:handoutMasterId r:id="rId13"/>
  </p:handoutMasterIdLst>
  <p:sldIdLst>
    <p:sldId id="4120" r:id="rId8"/>
    <p:sldId id="4116" r:id="rId9"/>
    <p:sldId id="4118" r:id="rId10"/>
    <p:sldId id="4119" r:id="rId11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74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54"/>
  </p:normalViewPr>
  <p:slideViewPr>
    <p:cSldViewPr>
      <p:cViewPr varScale="1">
        <p:scale>
          <a:sx n="86" d="100"/>
          <a:sy n="86" d="100"/>
        </p:scale>
        <p:origin x="92" y="72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D0BF60-D495-D0DE-F2D8-5C451F56E2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27323-EFA2-68F3-2D08-6521152269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B040A5-A381-4041-BCB6-A961D27C8AED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C2142-157A-9E72-C893-687C5A2C5B6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29F25-C276-A125-768E-18E671595B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5F8EB6-BD77-40DF-9B7E-18115531C2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23416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sv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38203-DA1C-4C8E-96DC-C5E9F77FA430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77682-172B-4A4B-B6FB-460A3477CD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06398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228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1380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1073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06623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2753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6328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57425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5345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21991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8367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C6270-F38B-ED49-AF3E-A8A4B4E85A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9420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2162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EF4F04-A260-634C-B5AD-1D2175FA08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33858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2BA7CD7-8197-0541-AB53-F3711CE9F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18175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0209DF-162F-2C4C-BFEF-152ADF15E1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67058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05E612-EC51-9D46-87D9-466A9EFC4D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33023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01651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41634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09579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F8532-8E41-4565-B7F5-C997091547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B84A0-DEF6-4E30-8C65-0B0655C1C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E2D2C-FF9F-493F-AC79-EAEA3EC2C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6E1F7-BFBC-40EB-BC7A-A11EEC1F6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E8C84-C0BE-4C00-A247-50D4A686A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577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3708E-11F3-4C7A-8FA4-ACF525695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A7BF2-108A-4809-8A1E-67466BB0A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944C4-72A3-4D29-B565-F90557ADE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3C7CE-2E20-40EA-BEC7-C301E342E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85638-F91C-4AB5-8E11-21CA3339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35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4238-84EF-4FB1-BE7F-035136F6D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98183-A30C-4CB3-BC80-FE8EEBBD9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CD967-C3A8-4E64-96C3-F3E9E0391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5EC17-50C5-4A19-90A4-826AB860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33BE-6507-4E20-909F-60ED1298A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8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8127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3D11-DE3F-4F8F-ADE2-DC2B338AB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E12F-58E5-4249-BD7F-530470C9FA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AB93C-6CCA-4A19-BE24-71A6343E8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E9996-A9A8-4D51-9540-531CC6CFA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9C66D-A75B-4C0E-AB3A-73EAC0FED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8B938C-0B75-43A5-840D-2EFD6201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66163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08600-0C8A-4E35-8EBF-20250138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37837-73CF-45D7-A8DE-B7E39A77D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99A28-889E-4FF4-B360-E1CCCA937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C6612-900F-4335-A987-D937D1903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549715-E24D-48F0-AD65-FAFA39142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11DB26-3447-4758-8D66-EB89662D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594DB-A406-495B-8E30-C9978AC3A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F6A73-A0A5-4FC2-B3C2-CAD5889A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1465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FE8C-CE59-4B9A-9D58-E526D7D0A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7F778F-CE4E-41A5-8AEC-F9C980107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5CD35-5D68-49D6-AEFB-4863B828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4805F-BED7-42D6-9DAF-A9874120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8350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4F65DA-980E-4EA5-8F14-A27C74A05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680A4B-D81D-4B57-BD44-20B270F42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9202B-2EF2-4261-AA1A-2509B377E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692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FCE72-6A12-48DE-9949-105C9263F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958BE-E48C-489C-852F-4CA7D375C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CBC93-E081-4B96-9C4E-911BB8FE6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0AE67-ADAA-407E-A071-CCF19F42C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320DC-7845-47D6-B6F7-ED55640E4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C9F51-6109-48AB-9C63-2B93F1C7F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585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A6F77-73C9-4966-B291-2A00E8C0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E5FA15-0AA1-418D-BFE1-39C5A6B10A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EAEF6-1A7B-46C1-B220-533A19BD1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F15ED-6F6B-4496-B3E4-73487725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FB4CA-A7DB-499B-8439-E4FCDC316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58FD9-AB32-4A2F-AEB5-F6B0C935B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50427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0C751-280E-4707-BAC2-9846D2A5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7A8EB-E24C-46EF-9F34-661305F4B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884CA-F055-4CAA-800D-E799364D2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77C19-1B0F-4A4B-9349-C521B909F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6A913-7513-450C-A93C-B25505907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41858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79AF13-E5FC-46F2-BD3E-E20410058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587EF7-1FE9-4B48-A371-AF40AD29C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4AE76-FB54-49B5-9223-DBF8E874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B2E80-AB07-4463-BCD0-93220203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A61A0-BE25-4188-9987-90123851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64855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1164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7121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667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0336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41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8595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636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image" Target="../media/image9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6AB383-3913-6540-A532-88273C816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02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746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273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47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54E3D9-9257-4248-B588-B6875FD1B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20" y="5923865"/>
            <a:ext cx="1524000" cy="381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C53F47-C4A0-4E47-8A48-3B45CC5431ED}"/>
              </a:ext>
            </a:extLst>
          </p:cNvPr>
          <p:cNvSpPr txBox="1"/>
          <p:nvPr userDrawn="1"/>
        </p:nvSpPr>
        <p:spPr>
          <a:xfrm>
            <a:off x="2743200" y="5791200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London: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8 Boundary Row, London SE1 8HP 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Farnham: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Broadmede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House, Farnham Business Park,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Weydon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Lane , Farnham, Surrey, GU9 8QT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Bulgaria: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Krum Popov 56-58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str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, Sofia, 1421, Bulgaria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312CF2-FBE2-C34F-AB20-AAE14B8A9062}"/>
              </a:ext>
            </a:extLst>
          </p:cNvPr>
          <p:cNvSpPr txBox="1"/>
          <p:nvPr userDrawn="1"/>
        </p:nvSpPr>
        <p:spPr>
          <a:xfrm>
            <a:off x="10127091" y="594641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err="1"/>
              <a:t>adatis.co.uk</a:t>
            </a:r>
            <a:endParaRPr lang="en-US" b="1" dirty="0"/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8FEB4178-48A7-B54E-AE34-B925092FC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3D78977-1716-0646-8A53-DEAB5321C92A}"/>
              </a:ext>
            </a:extLst>
          </p:cNvPr>
          <p:cNvGrpSpPr/>
          <p:nvPr userDrawn="1"/>
        </p:nvGrpSpPr>
        <p:grpSpPr>
          <a:xfrm>
            <a:off x="11504795" y="0"/>
            <a:ext cx="685364" cy="596444"/>
            <a:chOff x="9842956" y="63480"/>
            <a:chExt cx="685364" cy="59644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B03A5F4-6AC9-5946-84B9-50F372372FE8}"/>
                </a:ext>
              </a:extLst>
            </p:cNvPr>
            <p:cNvSpPr/>
            <p:nvPr userDrawn="1"/>
          </p:nvSpPr>
          <p:spPr>
            <a:xfrm>
              <a:off x="10058400" y="63480"/>
              <a:ext cx="381000" cy="381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14ABE-9270-CA4A-BEA5-70CE8BB37774}"/>
                </a:ext>
              </a:extLst>
            </p:cNvPr>
            <p:cNvSpPr/>
            <p:nvPr userDrawn="1"/>
          </p:nvSpPr>
          <p:spPr>
            <a:xfrm>
              <a:off x="9842956" y="444480"/>
              <a:ext cx="215444" cy="2154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00D648-AD67-3142-B428-460E0F27E795}"/>
                </a:ext>
              </a:extLst>
            </p:cNvPr>
            <p:cNvSpPr/>
            <p:nvPr userDrawn="1"/>
          </p:nvSpPr>
          <p:spPr>
            <a:xfrm>
              <a:off x="10439400" y="444480"/>
              <a:ext cx="88920" cy="88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958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731" r:id="rId8"/>
    <p:sldLayoutId id="2147483744" r:id="rId9"/>
    <p:sldLayoutId id="2147483745" r:id="rId1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2F817-5BBE-4381-B6A0-3AC5950E4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85D0D-EB85-4A21-A343-0B2B44C20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4E4BA-1162-487A-8EAF-2A8956758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62E4C-047F-4BB8-A7D6-928F0B6097C5}" type="datetimeFigureOut">
              <a:rPr lang="en-GB" smtClean="0"/>
              <a:t>30/09/2022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4638F-ED89-412B-B996-0A6D1518DD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A0427-C84D-4EFA-834F-06F8B3A50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7B9158-C99A-6936-7F38-E4D105CD5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4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sql-server-samples/releases/tag/adventurework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www.brentozar.com/archive/2015/10/how-to-download-the-stack-overflow-database-via-bittorren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phil.austin@adatis.co.uk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0475A19-170C-01C6-2B09-B2AAE500E34C}"/>
              </a:ext>
            </a:extLst>
          </p:cNvPr>
          <p:cNvSpPr txBox="1">
            <a:spLocks/>
          </p:cNvSpPr>
          <p:nvPr/>
        </p:nvSpPr>
        <p:spPr>
          <a:xfrm>
            <a:off x="911424" y="22768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SQL Server Queries</a:t>
            </a:r>
            <a:endParaRPr lang="en-GB" sz="66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22582C-D138-F20A-7597-3902ABFD023C}"/>
              </a:ext>
            </a:extLst>
          </p:cNvPr>
          <p:cNvSpPr txBox="1"/>
          <p:nvPr/>
        </p:nvSpPr>
        <p:spPr>
          <a:xfrm>
            <a:off x="414577" y="3501008"/>
            <a:ext cx="1150929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Pick &amp; Mix of Tips and Tricks</a:t>
            </a:r>
          </a:p>
        </p:txBody>
      </p:sp>
      <p:sp>
        <p:nvSpPr>
          <p:cNvPr id="7" name="Subtitle 8">
            <a:extLst>
              <a:ext uri="{FF2B5EF4-FFF2-40B4-BE49-F238E27FC236}">
                <a16:creationId xmlns:a16="http://schemas.microsoft.com/office/drawing/2014/main" id="{D9CB5475-A4D1-60AF-D7A7-CFCCFD646C57}"/>
              </a:ext>
            </a:extLst>
          </p:cNvPr>
          <p:cNvSpPr txBox="1">
            <a:spLocks/>
          </p:cNvSpPr>
          <p:nvPr/>
        </p:nvSpPr>
        <p:spPr>
          <a:xfrm>
            <a:off x="1199456" y="4941168"/>
            <a:ext cx="9144000" cy="436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2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>
                <a:solidFill>
                  <a:schemeClr val="bg1"/>
                </a:solidFill>
              </a:rPr>
              <a:t>Phil Austin</a:t>
            </a:r>
          </a:p>
        </p:txBody>
      </p:sp>
    </p:spTree>
    <p:extLst>
      <p:ext uri="{BB962C8B-B14F-4D97-AF65-F5344CB8AC3E}">
        <p14:creationId xmlns:p14="http://schemas.microsoft.com/office/powerpoint/2010/main" val="1007906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A8CF5-0852-2B3B-3504-4594D344F1A3}"/>
              </a:ext>
            </a:extLst>
          </p:cNvPr>
          <p:cNvSpPr txBox="1"/>
          <p:nvPr/>
        </p:nvSpPr>
        <p:spPr>
          <a:xfrm>
            <a:off x="407369" y="465551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Introduction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2DE484-AA06-FBAD-6E30-6C60ADFDC46E}"/>
              </a:ext>
            </a:extLst>
          </p:cNvPr>
          <p:cNvSpPr txBox="1"/>
          <p:nvPr/>
        </p:nvSpPr>
        <p:spPr>
          <a:xfrm>
            <a:off x="407369" y="1377354"/>
            <a:ext cx="11329876" cy="526297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For data engineers\data scientists new to SQL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Query scenarios techniques and options</a:t>
            </a:r>
            <a:endParaRPr lang="en-US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Mostly demos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Using SQL Server Management Studio (SSMS) – free SQL client from 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Using AdventureWorks2019 database in GitHub here: </a:t>
            </a:r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https://github.com/Microsoft/sql-server-samples/releases/tag/adventureworks</a:t>
            </a:r>
            <a:endParaRPr lang="en-US" sz="28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Also Stack Overflow: </a:t>
            </a:r>
          </a:p>
          <a:p>
            <a:pPr lvl="1"/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https://www.brentozar.com/archive/2015/10/how-to-download-the-stack-overflow-database-via-bittorrent</a:t>
            </a:r>
            <a:endParaRPr lang="en-US" sz="28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Interactive session – please ask questions!</a:t>
            </a:r>
            <a:endParaRPr lang="en-US" sz="28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18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244293" y="435666"/>
            <a:ext cx="10515600" cy="6477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Ubuntu" panose="020B0504030602030204" pitchFamily="34" charset="0"/>
              </a:rPr>
              <a:t>SQL Query Architecture 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8AAE522-7461-46DF-B610-E8DF80EFFBF7}"/>
              </a:ext>
            </a:extLst>
          </p:cNvPr>
          <p:cNvGrpSpPr/>
          <p:nvPr/>
        </p:nvGrpSpPr>
        <p:grpSpPr>
          <a:xfrm>
            <a:off x="2856784" y="1427531"/>
            <a:ext cx="956450" cy="1387077"/>
            <a:chOff x="2856784" y="1427531"/>
            <a:chExt cx="956450" cy="1387077"/>
          </a:xfrm>
        </p:grpSpPr>
        <p:sp>
          <p:nvSpPr>
            <p:cNvPr id="9" name="Rectangle: Folded Corner 8">
              <a:extLst>
                <a:ext uri="{FF2B5EF4-FFF2-40B4-BE49-F238E27FC236}">
                  <a16:creationId xmlns:a16="http://schemas.microsoft.com/office/drawing/2014/main" id="{541313D6-E643-4302-962C-A484DC4F6546}"/>
                </a:ext>
              </a:extLst>
            </p:cNvPr>
            <p:cNvSpPr/>
            <p:nvPr/>
          </p:nvSpPr>
          <p:spPr>
            <a:xfrm rot="10800000">
              <a:off x="2856784" y="1427531"/>
              <a:ext cx="956450" cy="1387077"/>
            </a:xfrm>
            <a:prstGeom prst="foldedCorner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Ubuntu" panose="020B0504030602030204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BB274C-838D-4B8C-B927-91E6A1204F77}"/>
                </a:ext>
              </a:extLst>
            </p:cNvPr>
            <p:cNvCxnSpPr/>
            <p:nvPr/>
          </p:nvCxnSpPr>
          <p:spPr>
            <a:xfrm>
              <a:off x="3036120" y="1851359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6868E79-90B5-476A-A014-21693AA07638}"/>
                </a:ext>
              </a:extLst>
            </p:cNvPr>
            <p:cNvCxnSpPr/>
            <p:nvPr/>
          </p:nvCxnSpPr>
          <p:spPr>
            <a:xfrm>
              <a:off x="3036120" y="205952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D2FDEE-A324-4810-B229-2B85E8D6E0BF}"/>
                </a:ext>
              </a:extLst>
            </p:cNvPr>
            <p:cNvCxnSpPr/>
            <p:nvPr/>
          </p:nvCxnSpPr>
          <p:spPr>
            <a:xfrm>
              <a:off x="3036120" y="223766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4187D077-CEF0-4162-AE60-28217065AE9F}"/>
              </a:ext>
            </a:extLst>
          </p:cNvPr>
          <p:cNvSpPr/>
          <p:nvPr/>
        </p:nvSpPr>
        <p:spPr>
          <a:xfrm>
            <a:off x="2856783" y="3740312"/>
            <a:ext cx="956451" cy="1325296"/>
          </a:xfrm>
          <a:prstGeom prst="flowChartMagneticDisk">
            <a:avLst/>
          </a:prstGeom>
          <a:gradFill flip="none" rotWithShape="1">
            <a:gsLst>
              <a:gs pos="0">
                <a:schemeClr val="bg1"/>
              </a:gs>
              <a:gs pos="28000">
                <a:schemeClr val="accent1"/>
              </a:gs>
              <a:gs pos="100000">
                <a:schemeClr val="accent1">
                  <a:lumMod val="100000"/>
                </a:schemeClr>
              </a:gs>
            </a:gsLst>
            <a:lin ang="10800000" scaled="0"/>
            <a:tileRect/>
          </a:gradFill>
          <a:ln w="38100">
            <a:solidFill>
              <a:schemeClr val="tx1"/>
            </a:solidFill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Ubuntu" panose="020B0504030602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DA9093-8473-4709-8702-87D31DD80D6E}"/>
              </a:ext>
            </a:extLst>
          </p:cNvPr>
          <p:cNvSpPr txBox="1"/>
          <p:nvPr/>
        </p:nvSpPr>
        <p:spPr>
          <a:xfrm>
            <a:off x="2742842" y="2863238"/>
            <a:ext cx="140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SQL Query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A0EBC4-5F49-42E3-86A7-4D369E903358}"/>
              </a:ext>
            </a:extLst>
          </p:cNvPr>
          <p:cNvSpPr txBox="1"/>
          <p:nvPr/>
        </p:nvSpPr>
        <p:spPr>
          <a:xfrm>
            <a:off x="2095778" y="5126249"/>
            <a:ext cx="3208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Database schema, Statistics</a:t>
            </a:r>
          </a:p>
        </p:txBody>
      </p:sp>
      <p:pic>
        <p:nvPicPr>
          <p:cNvPr id="26" name="Graphic 25" descr="Gears outline">
            <a:extLst>
              <a:ext uri="{FF2B5EF4-FFF2-40B4-BE49-F238E27FC236}">
                <a16:creationId xmlns:a16="http://schemas.microsoft.com/office/drawing/2014/main" id="{2A395E6C-1C0F-46AE-AEC3-8DB308F1D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40714" y="2158645"/>
            <a:ext cx="1867022" cy="186702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55BB3B-7D91-44D5-AB25-838855CEA656}"/>
              </a:ext>
            </a:extLst>
          </p:cNvPr>
          <p:cNvCxnSpPr>
            <a:cxnSpLocks/>
          </p:cNvCxnSpPr>
          <p:nvPr/>
        </p:nvCxnSpPr>
        <p:spPr>
          <a:xfrm>
            <a:off x="3818775" y="2055052"/>
            <a:ext cx="1001213" cy="58542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E07F05-FF85-4596-B1B1-6311AAAAE7C8}"/>
              </a:ext>
            </a:extLst>
          </p:cNvPr>
          <p:cNvCxnSpPr>
            <a:cxnSpLocks/>
            <a:stCxn id="15" idx="4"/>
          </p:cNvCxnSpPr>
          <p:nvPr/>
        </p:nvCxnSpPr>
        <p:spPr>
          <a:xfrm flipV="1">
            <a:off x="3813234" y="3911346"/>
            <a:ext cx="950028" cy="49161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77758F6-4186-485E-B42C-782E0A4112E5}"/>
              </a:ext>
            </a:extLst>
          </p:cNvPr>
          <p:cNvSpPr txBox="1"/>
          <p:nvPr/>
        </p:nvSpPr>
        <p:spPr>
          <a:xfrm>
            <a:off x="4544790" y="3994744"/>
            <a:ext cx="175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Optimizer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81B388-6590-485C-9C79-6432C4B390BA}"/>
              </a:ext>
            </a:extLst>
          </p:cNvPr>
          <p:cNvCxnSpPr>
            <a:cxnSpLocks/>
          </p:cNvCxnSpPr>
          <p:nvPr/>
        </p:nvCxnSpPr>
        <p:spPr>
          <a:xfrm>
            <a:off x="6200537" y="3226566"/>
            <a:ext cx="107223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e 18">
            <a:extLst>
              <a:ext uri="{FF2B5EF4-FFF2-40B4-BE49-F238E27FC236}">
                <a16:creationId xmlns:a16="http://schemas.microsoft.com/office/drawing/2014/main" id="{D6655CBC-6DFC-4E8D-98C7-F3C0D10B1D65}"/>
              </a:ext>
            </a:extLst>
          </p:cNvPr>
          <p:cNvGraphicFramePr>
            <a:graphicFrameLocks noGrp="1"/>
          </p:cNvGraphicFramePr>
          <p:nvPr/>
        </p:nvGraphicFramePr>
        <p:xfrm>
          <a:off x="7483776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1" name="Table 18">
            <a:extLst>
              <a:ext uri="{FF2B5EF4-FFF2-40B4-BE49-F238E27FC236}">
                <a16:creationId xmlns:a16="http://schemas.microsoft.com/office/drawing/2014/main" id="{1B4DE687-6399-48E5-AB46-16EBD4E2666C}"/>
              </a:ext>
            </a:extLst>
          </p:cNvPr>
          <p:cNvGraphicFramePr>
            <a:graphicFrameLocks noGrp="1"/>
          </p:cNvGraphicFramePr>
          <p:nvPr/>
        </p:nvGraphicFramePr>
        <p:xfrm>
          <a:off x="7483776" y="3421935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2" name="Table 18">
            <a:extLst>
              <a:ext uri="{FF2B5EF4-FFF2-40B4-BE49-F238E27FC236}">
                <a16:creationId xmlns:a16="http://schemas.microsoft.com/office/drawing/2014/main" id="{60113785-BA06-4422-8B0A-16197588B7ED}"/>
              </a:ext>
            </a:extLst>
          </p:cNvPr>
          <p:cNvGraphicFramePr>
            <a:graphicFrameLocks noGrp="1"/>
          </p:cNvGraphicFramePr>
          <p:nvPr/>
        </p:nvGraphicFramePr>
        <p:xfrm>
          <a:off x="8700820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952D52C-E8F3-4205-80A7-5F9C3013B71F}"/>
              </a:ext>
            </a:extLst>
          </p:cNvPr>
          <p:cNvCxnSpPr>
            <a:cxnSpLocks/>
            <a:stCxn id="31" idx="0"/>
            <a:endCxn id="17" idx="2"/>
          </p:cNvCxnSpPr>
          <p:nvPr/>
        </p:nvCxnSpPr>
        <p:spPr>
          <a:xfrm flipV="1">
            <a:off x="7898834" y="3056158"/>
            <a:ext cx="0" cy="36577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858F14A-1E32-4EE1-BA22-DB2AE53FDF25}"/>
              </a:ext>
            </a:extLst>
          </p:cNvPr>
          <p:cNvCxnSpPr>
            <a:cxnSpLocks/>
            <a:stCxn id="32" idx="1"/>
            <a:endCxn id="17" idx="3"/>
          </p:cNvCxnSpPr>
          <p:nvPr/>
        </p:nvCxnSpPr>
        <p:spPr>
          <a:xfrm flipH="1">
            <a:off x="8313893" y="2686271"/>
            <a:ext cx="386927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0380680-EF38-4C33-A53A-1357F5EB2F15}"/>
              </a:ext>
            </a:extLst>
          </p:cNvPr>
          <p:cNvSpPr txBox="1"/>
          <p:nvPr/>
        </p:nvSpPr>
        <p:spPr>
          <a:xfrm>
            <a:off x="7628664" y="4342820"/>
            <a:ext cx="1751200" cy="373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Plan</a:t>
            </a:r>
          </a:p>
        </p:txBody>
      </p:sp>
    </p:spTree>
    <p:extLst>
      <p:ext uri="{BB962C8B-B14F-4D97-AF65-F5344CB8AC3E}">
        <p14:creationId xmlns:p14="http://schemas.microsoft.com/office/powerpoint/2010/main" val="3091467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F14F808-4A16-4338-93F8-58F2D768E4B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20310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Thank you!</a:t>
            </a:r>
          </a:p>
          <a:p>
            <a:pPr algn="l"/>
            <a:b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</a:br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Questions?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9095DF-AC49-4AC0-99E0-9596FCEAD73C}"/>
              </a:ext>
            </a:extLst>
          </p:cNvPr>
          <p:cNvSpPr txBox="1"/>
          <p:nvPr/>
        </p:nvSpPr>
        <p:spPr>
          <a:xfrm>
            <a:off x="767408" y="2780928"/>
            <a:ext cx="10815797" cy="31085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https://github.com/phil-a10/Talks/</a:t>
            </a:r>
          </a:p>
          <a:p>
            <a:endParaRPr lang="en-US" sz="28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phil.austin@adatis.co.uk</a:t>
            </a:r>
            <a:endParaRPr lang="en-US" sz="28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  <a:p>
            <a:endParaRPr lang="en-US" sz="28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ea typeface="+mn-lt"/>
                <a:cs typeface="+mn-lt"/>
              </a:rPr>
              <a:t>www.linkedin.com/in/phil-austin-44147415</a:t>
            </a:r>
            <a:endParaRPr lang="en-US" sz="28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  <a:p>
            <a:endParaRPr lang="en-US" sz="28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r>
              <a:rPr lang="en-US" sz="28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Adatis.co.uk</a:t>
            </a:r>
          </a:p>
        </p:txBody>
      </p:sp>
    </p:spTree>
    <p:extLst>
      <p:ext uri="{BB962C8B-B14F-4D97-AF65-F5344CB8AC3E}">
        <p14:creationId xmlns:p14="http://schemas.microsoft.com/office/powerpoint/2010/main" val="272323660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9577213E-B60E-B944-97DD-30BA8D4AE6EA}"/>
    </a:ext>
  </a:extLst>
</a:theme>
</file>

<file path=ppt/theme/theme2.xml><?xml version="1.0" encoding="utf-8"?>
<a:theme xmlns:a="http://schemas.openxmlformats.org/drawingml/2006/main" name="2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41F115AD-30E4-F345-A47C-A609D07AF074}"/>
    </a:ext>
  </a:extLst>
</a:theme>
</file>

<file path=ppt/theme/theme3.xml><?xml version="1.0" encoding="utf-8"?>
<a:theme xmlns:a="http://schemas.openxmlformats.org/drawingml/2006/main" name="1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F33E73BB-DC4A-6E4F-BA0C-784D77E34828}"/>
    </a:ext>
  </a:extLst>
</a:theme>
</file>

<file path=ppt/theme/theme4.xml><?xml version="1.0" encoding="utf-8"?>
<a:theme xmlns:a="http://schemas.openxmlformats.org/drawingml/2006/main" name="Adati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atis" id="{11320D69-EB61-4FFD-9142-E2494D6DF399}" vid="{B29CD6B1-5052-4DA9-B439-377D99133585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4AED58029E474188D11B875462B65E" ma:contentTypeVersion="12" ma:contentTypeDescription="Create a new document." ma:contentTypeScope="" ma:versionID="02eb6304cbbf5137cab932d1aa28b410">
  <xsd:schema xmlns:xsd="http://www.w3.org/2001/XMLSchema" xmlns:xs="http://www.w3.org/2001/XMLSchema" xmlns:p="http://schemas.microsoft.com/office/2006/metadata/properties" xmlns:ns2="577dac84-7a81-45c4-85bc-c039669a229c" xmlns:ns3="aad906ac-dccd-4235-a7af-cdd2e0b3d268" targetNamespace="http://schemas.microsoft.com/office/2006/metadata/properties" ma:root="true" ma:fieldsID="eb300108570082d61677f8b069b2031b" ns2:_="" ns3:_="">
    <xsd:import namespace="577dac84-7a81-45c4-85bc-c039669a229c"/>
    <xsd:import namespace="aad906ac-dccd-4235-a7af-cdd2e0b3d26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7dac84-7a81-45c4-85bc-c039669a22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d906ac-dccd-4235-a7af-cdd2e0b3d26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FFD10E-CF3C-41D6-B4CC-A2C00A8193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7dac84-7a81-45c4-85bc-c039669a229c"/>
    <ds:schemaRef ds:uri="aad906ac-dccd-4235-a7af-cdd2e0b3d2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BCDA0A-468C-4D6F-895E-0FC4C3C265D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5C16DC-2680-460D-AA26-B967B44D4850}">
  <ds:schemaRefs>
    <ds:schemaRef ds:uri="http://purl.org/dc/dcmitype/"/>
    <ds:schemaRef ds:uri="577dac84-7a81-45c4-85bc-c039669a229c"/>
    <ds:schemaRef ds:uri="http://schemas.microsoft.com/office/2006/metadata/properties"/>
    <ds:schemaRef ds:uri="http://schemas.microsoft.com/office/2006/documentManagement/types"/>
    <ds:schemaRef ds:uri="http://purl.org/dc/terms/"/>
    <ds:schemaRef ds:uri="aad906ac-dccd-4235-a7af-cdd2e0b3d268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Adatis PPT_JUNE2019</Template>
  <TotalTime>501</TotalTime>
  <Words>142</Words>
  <Application>Microsoft Office PowerPoint</Application>
  <PresentationFormat>Widescreen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Ubuntu</vt:lpstr>
      <vt:lpstr>Custom Design</vt:lpstr>
      <vt:lpstr>2_Custom Design</vt:lpstr>
      <vt:lpstr>1_Custom Design</vt:lpstr>
      <vt:lpstr>Adatis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Priorities 2020</dc:title>
  <dc:creator>Sacha Tomey</dc:creator>
  <cp:lastModifiedBy>Phil Austin</cp:lastModifiedBy>
  <cp:revision>15</cp:revision>
  <dcterms:created xsi:type="dcterms:W3CDTF">2020-01-30T15:00:57Z</dcterms:created>
  <dcterms:modified xsi:type="dcterms:W3CDTF">2022-09-30T16:50:02Z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2019-02-18T00:00:00Z</vt:filetime>
  </property>
  <property fmtid="{D5CDD505-2E9C-101B-9397-08002B2CF9AE}" pid="3" name="Creator">
    <vt:lpwstr>Adobe InDesign CC 14.0 (Macintosh)</vt:lpwstr>
  </property>
  <property fmtid="{D5CDD505-2E9C-101B-9397-08002B2CF9AE}" pid="4" name="LastSaved">
    <vt:filetime>2019-02-18T00:00:00Z</vt:filetime>
  </property>
  <property fmtid="{D5CDD505-2E9C-101B-9397-08002B2CF9AE}" pid="5" name="ContentTypeId">
    <vt:lpwstr>0x0101000A4AED58029E474188D11B875462B65E</vt:lpwstr>
  </property>
</Properties>
</file>

<file path=docProps/thumbnail.jpeg>
</file>